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89DA92-0437-4224-B04E-14077C539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1809718"/>
            <a:ext cx="8361229" cy="2098226"/>
          </a:xfrm>
        </p:spPr>
        <p:txBody>
          <a:bodyPr/>
          <a:lstStyle/>
          <a:p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роботи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методичної ради 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44A9EA1-EFA4-4D91-94EC-30BAB1B69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769721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 «Ужгородський торговельно-економічний фаховий коледж ДТЕУ»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2023/2024 навчальний рік.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343766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3763832"/>
              </p:ext>
            </p:extLst>
          </p:nvPr>
        </p:nvGraphicFramePr>
        <p:xfrm>
          <a:off x="1064021" y="913657"/>
          <a:ext cx="10611293" cy="505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51186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74916">
                  <a:extLst>
                    <a:ext uri="{9D8B030D-6E8A-4147-A177-3AD203B41FA5}">
                      <a16:colId xmlns:a16="http://schemas.microsoft.com/office/drawing/2014/main" xmlns="" val="2755700712"/>
                    </a:ext>
                  </a:extLst>
                </a:gridCol>
                <a:gridCol w="2870790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5038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399408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Засідання ІІІ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7606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Адаптація студентів нового набору до навчання у коледжі та умов проживання у гуртожитку.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жовтень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р.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Практичний психолог Тамара БЕРДАР, вихователь гуртожитку Марія КУКЛИШИН,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завідувачі відділень.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3771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Інноваційні підходи в організації дистанційної та індивідуальної форм навчання.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голів циклових комісій.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8935036"/>
                  </a:ext>
                </a:extLst>
              </a:tr>
              <a:tr h="4833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1476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121150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0615367"/>
              </p:ext>
            </p:extLst>
          </p:nvPr>
        </p:nvGraphicFramePr>
        <p:xfrm>
          <a:off x="1030972" y="314764"/>
          <a:ext cx="10611292" cy="652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62203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63899">
                  <a:extLst>
                    <a:ext uri="{9D8B030D-6E8A-4147-A177-3AD203B41FA5}">
                      <a16:colId xmlns:a16="http://schemas.microsoft.com/office/drawing/2014/main" xmlns="" val="147290338"/>
                    </a:ext>
                  </a:extLst>
                </a:gridCol>
                <a:gridCol w="2870789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5064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399408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Засідання І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57130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Організація практичного навчання здобувачів освіти спеціальності «Підприємництво та торгівля», ОПП «Товарознавство і логістична діяльність»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 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Заступник директора з навчально – виробничої роботи Ганна ДАНКО.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2022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 підготовку до </a:t>
                      </a:r>
                      <a:r>
                        <a:rPr lang="uk-UA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заліково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екзаменаційної сесії та атестації здобувачів освіти.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Завідувачі відділень, голови ц/к Алла ДОМИЩЕ-МЕДЯНИК, Маріанна  ПІЧКАР.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7614680"/>
                  </a:ext>
                </a:extLst>
              </a:tr>
              <a:tr h="13447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Обговорення відповідності освітньо-професійних програм запитам здобувачів освіти, роботодавцям та потребам суспільства та економіки.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Алла ДОМИЩЕ-МЕДЯНИК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Віталія КАНЧІ, Світлана ГОЛУБКА, Валерія СМОЧКО, Маріанна ПІЧКАР, Ганна ДЕНЧИЛЯ-САКАЛЬ, здобувачі освіти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986693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452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906922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695866"/>
              </p:ext>
            </p:extLst>
          </p:nvPr>
        </p:nvGraphicFramePr>
        <p:xfrm>
          <a:off x="1053005" y="551235"/>
          <a:ext cx="10611292" cy="577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62203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63899">
                  <a:extLst>
                    <a:ext uri="{9D8B030D-6E8A-4147-A177-3AD203B41FA5}">
                      <a16:colId xmlns:a16="http://schemas.microsoft.com/office/drawing/2014/main" xmlns="" val="147290338"/>
                    </a:ext>
                  </a:extLst>
                </a:gridCol>
                <a:gridCol w="2870789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5064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399408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Засідання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1070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Аналіз стану ведення навчальної документації.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лютий 2024р.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Тамара МУЛЕСА,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завідувачі відділень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6665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Вивчення та узагальнення передового педагогічного досвіду викладачів, які атестуються в 2023/2024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коледжу, викладачі, які атестуються.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7841590"/>
                  </a:ext>
                </a:extLst>
              </a:tr>
              <a:tr h="11537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Обговорення заходів по профорієнтаційній роботі у 2024 році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Відповідальний секретар ПК, завідувачі відділень, голови ц/к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986693"/>
                  </a:ext>
                </a:extLst>
              </a:tr>
              <a:tr h="4186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38227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543113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3635867"/>
              </p:ext>
            </p:extLst>
          </p:nvPr>
        </p:nvGraphicFramePr>
        <p:xfrm>
          <a:off x="1008938" y="490641"/>
          <a:ext cx="10611292" cy="590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62203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63899">
                  <a:extLst>
                    <a:ext uri="{9D8B030D-6E8A-4147-A177-3AD203B41FA5}">
                      <a16:colId xmlns:a16="http://schemas.microsoft.com/office/drawing/2014/main" xmlns="" val="147290338"/>
                    </a:ext>
                  </a:extLst>
                </a:gridCol>
                <a:gridCol w="2870789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6178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4040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404041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Засідання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9222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Акредитаційний самоаналіз за результатами  освітньої діяльності відповідно до освітньо-професійної програми «Товарознавство і логістична діяльність».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квітень 2024 р.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Ганна ДАНКО,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Ганна ДЕНЧИЛЯ-САКАЛЬ, Катерина КУЗЬМА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9168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Аналіз навчально-методичного забезпечення дисциплін, які входять до переліку освітніх компонентів освітньо-професійних програм «Товарознавство і логістична діяльність», «Бухгалтерський облік», «Товарознавство в митній справі»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 Тамара МУЛЕСА, Валерія СМОЧКО, Катерина КУЗЬМА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8549886"/>
                  </a:ext>
                </a:extLst>
              </a:tr>
              <a:tr h="6116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84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201565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6349313"/>
              </p:ext>
            </p:extLst>
          </p:nvPr>
        </p:nvGraphicFramePr>
        <p:xfrm>
          <a:off x="1097073" y="402506"/>
          <a:ext cx="10611292" cy="5338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62203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63899">
                  <a:extLst>
                    <a:ext uri="{9D8B030D-6E8A-4147-A177-3AD203B41FA5}">
                      <a16:colId xmlns:a16="http://schemas.microsoft.com/office/drawing/2014/main" xmlns="" val="147290338"/>
                    </a:ext>
                  </a:extLst>
                </a:gridCol>
                <a:gridCol w="2870789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6178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4040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404041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Засідання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18981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Підсумки роботи методичної ради за 2023/2024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травень-червень 2023р.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 циклових комісій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21923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Аналіз планів роботи викладачів та діагностика ефективності планування освітнього процесу. Пропозиції щодо подолання труднощів та покращення надання освітніх послуг у коледжі.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члени</a:t>
                      </a:r>
                      <a:r>
                        <a:rPr lang="uk-UA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методичної ради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представники студентського самоврядування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3722569"/>
                  </a:ext>
                </a:extLst>
              </a:tr>
              <a:tr h="5177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59570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3A9C3D-7135-41AD-BD12-0F8056FE212D}"/>
              </a:ext>
            </a:extLst>
          </p:cNvPr>
          <p:cNvSpPr txBox="1"/>
          <p:nvPr/>
        </p:nvSpPr>
        <p:spPr>
          <a:xfrm>
            <a:off x="1097073" y="5982158"/>
            <a:ext cx="1061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методичної ради	 					Оксана РАТІ</a:t>
            </a:r>
          </a:p>
        </p:txBody>
      </p:sp>
    </p:spTree>
    <p:extLst>
      <p:ext uri="{BB962C8B-B14F-4D97-AF65-F5344CB8AC3E}">
        <p14:creationId xmlns:p14="http://schemas.microsoft.com/office/powerpoint/2010/main" xmlns="" val="144912991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F5AC7E-FE09-4ED7-A214-E3370F528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29609"/>
            <a:ext cx="9890052" cy="6049925"/>
          </a:xfrm>
        </p:spPr>
        <p:txBody>
          <a:bodyPr/>
          <a:lstStyle/>
          <a:p>
            <a:pPr marL="0" indent="0" algn="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методичною радою ВСП «УТЕФК ДТЕУ»</a:t>
            </a:r>
          </a:p>
          <a:p>
            <a:pPr marL="0" indent="0" algn="r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1 від 30 серпня 2023 року</a:t>
            </a:r>
          </a:p>
          <a:p>
            <a:pPr marL="0" indent="0" algn="r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роботи </a:t>
            </a: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методичної ради  ВСП «Ужгородський торговельно-економічний фаховий коледж ДТЕУ»</a:t>
            </a: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2023/2024 навчальний рік.</a:t>
            </a:r>
          </a:p>
          <a:p>
            <a:pPr marL="0" indent="0" algn="ctr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Завданням методичної ради в умовах воєнного стану залишається надання якісних освітніх послуг з врахуванням безпекової ситуації всіх учасників освітнього процесу, виконуючи свої функції щодо формування цілісної і ціннісної особистості та професіонала.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9523037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0C358-BAA8-4A0D-9438-62D5B5B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24214" cy="398721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на 2023/2024 навчальний рік: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D821-0A94-4915-9EA0-AB50D6F5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9580"/>
            <a:ext cx="10079665" cy="5114261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особистісно орієнтований підхід в освітній діяльності з використанням інноваційних технологій для забезпечення формування загальних та спеціальних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здобувачів освіти відповідно до освітньо-професійних програм;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продовжити роботу по формуванню сучасних цифрових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здобувачів освіти так і викладачів. Активно впроваджувати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цифровізацію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освітнього процесу;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 норм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законодавства. Сприяти опануванню здобувачами освіти англійської мови, продовжити вивчення декількох іноземних мов  на спеціальностях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-ресторанна справа» та «Туризм і рекреація»;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оновлювати освітньо-професійні програми та навчальні плани відповідно до стандартів фахової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освіти, запитів роботодавців, здобувачів освіти та інших зацікавлених осіб;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розпочати роботу по підготовці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акредиційного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самоаналізу результатів освітньої діяльності відповідно до освітньо-професійних програм: «Товарознавство і логістична діяльність», «Бухгалтерський облік», «Товарознавство в митній справі»;</a:t>
            </a:r>
          </a:p>
          <a:p>
            <a:pPr marL="457200" lvl="0" indent="-457200">
              <a:buFont typeface="+mj-lt"/>
              <a:buAutoNum type="arabicParenR"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6719907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0C358-BAA8-4A0D-9438-62D5B5B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24214" cy="398721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на 2023/2024 навчальний рік: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D821-0A94-4915-9EA0-AB50D6F5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9580"/>
            <a:ext cx="10079665" cy="511426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arenR" startAt="6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зміни у зміст навчальної дисципліни «Захист України» відповідно до рекомендацій МОН України;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 startAt="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робочі навчальні програми та навчально-методичне забезпечення з інтегрованих курсів: «Природничі науки», «Історія України і світ»;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 startAt="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посилити увагу до вивчення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язкових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предметів ЗНО/НМТ – 2024;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 startAt="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 перелік навчальної літератури та навчальних програм, рекомендованих МОН України для використання в освітньому процесі у 2023/2024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(лист МОН України № 1/12038-23 від 14.08.2023р.);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оновити нормативні документи відповідно чинного законодавства, які забезпечують освітню діяльність коледжу;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відкриті заняття, підвищувати кваліфікацію педагогічних працівників та проводити щорічну атестацію згідно Положення про атестацію педагогічних працівників від 09.09.2022р. наказ МОН України № 805;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9702566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0C358-BAA8-4A0D-9438-62D5B5B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24214" cy="398721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на 2023/2024 навчальний рік: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D821-0A94-4915-9EA0-AB50D6F5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9580"/>
            <a:ext cx="10079665" cy="51142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1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продовжити роботу по запровадженню інноваційних технологій та покращенню якості освіти: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удосконалювати дистанційну та індивідуальну форми навчання;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посилити увагу завідувачів відділень та голів циклових комісій до реалізації внутрішньої системи забезпечення якості освітнього процесу;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продовжити роботу над поповненням електронного каталогу підручників та навчально-методичних видань для дистанційного навчання;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використовувати у роботі рекомендації щодо запобігання академічного плагіату;</a:t>
            </a:r>
          </a:p>
          <a:p>
            <a:pPr marL="457200" indent="-457200">
              <a:buFont typeface="+mj-lt"/>
              <a:buAutoNum type="arabicParenR" startAt="1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удосконалювати та розробляти нові підходи у профорієнтаційній роботі;</a:t>
            </a:r>
          </a:p>
          <a:p>
            <a:pPr marL="457200" indent="-457200">
              <a:buFont typeface="+mj-lt"/>
              <a:buAutoNum type="arabicParenR" startAt="1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продовжити успішну практику проведення зустрічей із випускниками коледжу;</a:t>
            </a:r>
          </a:p>
          <a:p>
            <a:pPr marL="457200" indent="-457200">
              <a:buFont typeface="+mj-lt"/>
              <a:buAutoNum type="arabicParenR" startAt="1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проводити виховну роботу щодо принципів національно-патріотичного виховання здобувачів освіти, формування європейських цінностей.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447738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0C358-BAA8-4A0D-9438-62D5B5B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24214" cy="398721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на 2023/2024 навчальний рік: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D821-0A94-4915-9EA0-AB50D6F5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9580"/>
            <a:ext cx="10079665" cy="51142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1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дотримання академічної доброчесності всіма сторонами освітнього процесу;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посилення співпраці з представниками студентського самоврядування, залучення їх до організації освітнього процесу;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сприяти академічній мобільності та міжнародній співпраці;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розпочати роботу по запровадженню елементів дуальної освіти.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194158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0C358-BAA8-4A0D-9438-62D5B5B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88334"/>
            <a:ext cx="10324214" cy="105794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засідань методичної ради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2023-2024 навчальний рік</a:t>
            </a:r>
            <a:r>
              <a:rPr lang="uk-UA" sz="5300" dirty="0"/>
              <a:t/>
            </a:r>
            <a:br>
              <a:rPr lang="uk-UA" sz="53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D821-0A94-4915-9EA0-AB50D6F5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45156"/>
            <a:ext cx="10079664" cy="3125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 2023-2024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спрямувати роботу педагогічного колективу на вирішення проблеми: «Особистісно орієнтований підхід у формуванні креативних,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фахівців, здатних до успішної самореалізації в умовах розбудови суспільства та економіки»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2089927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5551355"/>
              </p:ext>
            </p:extLst>
          </p:nvPr>
        </p:nvGraphicFramePr>
        <p:xfrm>
          <a:off x="1064022" y="465330"/>
          <a:ext cx="10611292" cy="5947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62203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63899">
                  <a:extLst>
                    <a:ext uri="{9D8B030D-6E8A-4147-A177-3AD203B41FA5}">
                      <a16:colId xmlns:a16="http://schemas.microsoft.com/office/drawing/2014/main" xmlns="" val="147290338"/>
                    </a:ext>
                  </a:extLst>
                </a:gridCol>
                <a:gridCol w="2870789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5038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399408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Засідання І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57130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напрямки роботи методичної ради по забезпеченню якісного освітнього процесу в умовах воєнного стану.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серпня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р.</a:t>
                      </a:r>
                      <a:endParaRPr lang="uk-UA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методичної ради Оксана РАТІ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2022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 до атестації та підвищення кваліфікації  педагогічних працівників коледжу у 2023/2024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методичної ради, методист коледжу  Тамара 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МУЛЕСА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голови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циклових комісій.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7614680"/>
                  </a:ext>
                </a:extLst>
              </a:tr>
              <a:tr h="13447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 та затвердження робочих програм навчальних дисциплін на 2023/2024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1986693"/>
                  </a:ext>
                </a:extLst>
              </a:tr>
              <a:tr h="39940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452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76930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3843E757-39DC-4F45-9C78-DCD2799AA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5279996"/>
              </p:ext>
            </p:extLst>
          </p:nvPr>
        </p:nvGraphicFramePr>
        <p:xfrm>
          <a:off x="1057619" y="624614"/>
          <a:ext cx="10573630" cy="560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156">
                  <a:extLst>
                    <a:ext uri="{9D8B030D-6E8A-4147-A177-3AD203B41FA5}">
                      <a16:colId xmlns:a16="http://schemas.microsoft.com/office/drawing/2014/main" xmlns="" val="1580688675"/>
                    </a:ext>
                  </a:extLst>
                </a:gridCol>
                <a:gridCol w="4927784">
                  <a:extLst>
                    <a:ext uri="{9D8B030D-6E8A-4147-A177-3AD203B41FA5}">
                      <a16:colId xmlns:a16="http://schemas.microsoft.com/office/drawing/2014/main" xmlns="" val="3594249155"/>
                    </a:ext>
                  </a:extLst>
                </a:gridCol>
                <a:gridCol w="1874090">
                  <a:extLst>
                    <a:ext uri="{9D8B030D-6E8A-4147-A177-3AD203B41FA5}">
                      <a16:colId xmlns:a16="http://schemas.microsoft.com/office/drawing/2014/main" xmlns="" val="2167667025"/>
                    </a:ext>
                  </a:extLst>
                </a:gridCol>
                <a:gridCol w="2860600">
                  <a:extLst>
                    <a:ext uri="{9D8B030D-6E8A-4147-A177-3AD203B41FA5}">
                      <a16:colId xmlns:a16="http://schemas.microsoft.com/office/drawing/2014/main" xmlns="" val="2296465021"/>
                    </a:ext>
                  </a:extLst>
                </a:gridCol>
              </a:tblGrid>
              <a:tr h="6518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засідань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підготовку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451657"/>
                  </a:ext>
                </a:extLst>
              </a:tr>
              <a:tr h="3974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402409"/>
                  </a:ext>
                </a:extLst>
              </a:tr>
              <a:tr h="397478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Засідання ІІ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301413"/>
                  </a:ext>
                </a:extLst>
              </a:tr>
              <a:tr h="18145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Стратегія забезпечення якості освіти у коледжі.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вересень 2023р.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Тамара МУЛЕСА,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 випускових ц/к,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керівники груп забезпечення спеціальностей.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118109"/>
                  </a:ext>
                </a:extLst>
              </a:tr>
              <a:tr h="18637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Підготовка до акредитаційного самоаналізу за результатами  освітньої діяльності відповідно до освітньо-професійної програми «Товарознавство і логістична діяльність».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Оксана РАТІ,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Ганна ДАНКО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Ганна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Денчиля-Сакаль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Катерина КУЗЬМА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622313"/>
                  </a:ext>
                </a:extLst>
              </a:tr>
              <a:tr h="4836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98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079158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Уголки">
  <a:themeElements>
    <a:clrScheme name="Настроювані 2">
      <a:dk1>
        <a:srgbClr val="000000"/>
      </a:dk1>
      <a:lt1>
        <a:sysClr val="window" lastClr="FFFFFF"/>
      </a:lt1>
      <a:dk2>
        <a:srgbClr val="325366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{7E749C5E-4189-45C2-A640-8AB707771156}tf10001105</Template>
  <TotalTime>144</TotalTime>
  <Words>1136</Words>
  <Application>Microsoft Office PowerPoint</Application>
  <PresentationFormat>Довільний</PresentationFormat>
  <Paragraphs>221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Уголки</vt:lpstr>
      <vt:lpstr>План роботи  методичної ради   </vt:lpstr>
      <vt:lpstr>Слайд 2</vt:lpstr>
      <vt:lpstr>Основні завдання на 2023/2024 навчальний рік: </vt:lpstr>
      <vt:lpstr>Основні завдання на 2023/2024 навчальний рік: </vt:lpstr>
      <vt:lpstr>Основні завдання на 2023/2024 навчальний рік: </vt:lpstr>
      <vt:lpstr>Основні завдання на 2023/2024 навчальний рік: </vt:lpstr>
      <vt:lpstr>План засідань методичної ради на 2023-2024 навчальний рік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роботи  методичної ради   </dc:title>
  <dc:creator>Tanya Makarova</dc:creator>
  <cp:lastModifiedBy>Користувач</cp:lastModifiedBy>
  <cp:revision>5</cp:revision>
  <dcterms:created xsi:type="dcterms:W3CDTF">2023-09-26T09:36:34Z</dcterms:created>
  <dcterms:modified xsi:type="dcterms:W3CDTF">2023-10-04T10:31:51Z</dcterms:modified>
</cp:coreProperties>
</file>