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EC7E8-3633-4C96-8244-1BC50ED559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 засідань педагогічної ради </a:t>
            </a:r>
            <a:br>
              <a:rPr lang="uk-UA" sz="4400" dirty="0"/>
            </a:br>
            <a:endParaRPr lang="uk-UA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D825AF-6643-43A7-93B4-44EA4D8A1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3673" y="3886680"/>
            <a:ext cx="7264138" cy="1320801"/>
          </a:xfrm>
        </p:spPr>
        <p:txBody>
          <a:bodyPr>
            <a:normAutofit fontScale="62500" lnSpcReduction="20000"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 «Ужгородський торговельно-економічний фаховий коледж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торговельно-економічного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університету»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2023-2024 навчальний рік.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557063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D33718-E082-479F-A8B8-DC4BDD6E0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906" y="462708"/>
            <a:ext cx="10223653" cy="5916058"/>
          </a:xfrm>
        </p:spPr>
        <p:txBody>
          <a:bodyPr/>
          <a:lstStyle/>
          <a:p>
            <a:pPr marL="0" indent="0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Проблемне питання: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«Особистісно орієнтований підхід у формуванні креативних,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конкурентноспроможних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фахівців, здатних до успішної самореалізації в умовах розбудови суспільства та економіки»</a:t>
            </a: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 № 1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(серпень 2023 року)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завдання, які стоять перед колективом ВСП «Ужгородський торговельно-економічний фаховий коледж Державного торговельно-економічного університету» в 2023-2024 навчальному році.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директор коледжу Сергія ВОЛОЩУКА, 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заступника директора з навчальної роботи Оксани РАТІ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результати вступної кампанії у ВСП «Ужгородський торговельно-економічний фаховий коледж  Державного торговельно-економічного університету» в 2023 році.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відповідального секретаря приймальної комісії 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Омеляна ІВАНОВЧИКА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70005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ADA908-EE62-49EE-9EFD-A8DFAF07D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957" y="1002534"/>
            <a:ext cx="10201619" cy="5497417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затвердження Положень ВСП «УТЕФК ДТЕУ», які регулюють освітній процес у закладі освіти, Графіків навчального процесу.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заступника директора з навчальної роботи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Оксани РАТІ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 заходи забезпечення цивільного захисту та охорони праці у ВСП «УТЕФК ДТЕУ» в 2023-2024 навчальному році.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начальника штабу цивільної оборони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Омеляна ІВАНОВЧИКА, інспектора  з охорони праці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Юрія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Конкуса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8850876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F13A916-6559-4391-ABCE-D0ECFC358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74573"/>
            <a:ext cx="10096959" cy="61033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 № 2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(листопад 2023 року)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Адаптація студентів нового набору до навчання у коледжі та умов проживання у гуртожитку.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психолога Тамари БЕРДАР.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завідувачів відділень, вихователя гуртожитку Марії КУКЛИШИН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 підходи до організації та проходження різних видів практики здобувачами освіти ВСП «УТЕФК ДТЕУ».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заступника директора з навчально- виробничої роботи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Ганни ДАНКО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 викладання та рівень оволодіння англійською мовою здобувачами освіти ВСП «УТЕФК ДТЕУ» у світлі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законопроєкту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застосування англійської мови в Україні». 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викладачів англійської мови Тетяни ГОРВАТ,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Ніни ЯКОВЕЦЬ, Іванни ПАВЛЮК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89246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2A7A12-069E-42B6-AEAF-EA5A39059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9989" y="550843"/>
            <a:ext cx="10168569" cy="5816906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 № 3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(січень 2024 року)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 фінансово-господарської  діяльності коледжу за 2023р.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головного бухгалтера коледжу Олени ГОЛАНД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та проведення вступної кампанії в 2024 році. 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директора коледжу Сергія ВОЛОЩУКА,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відповідального секретаря приймальної комісії.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 атестації здобувачів освіти спеціальностей «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 ресторанна справа», «Туризм», «Харчові технології».</a:t>
            </a:r>
          </a:p>
          <a:p>
            <a:pPr marL="1444752" lvl="3" indent="0" algn="r">
              <a:buNone/>
            </a:pP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завідувачів відділень Василя ГИНДРЮКА, Віталії КАНЧІ,</a:t>
            </a:r>
          </a:p>
          <a:p>
            <a:pPr marL="1444752" lvl="3" indent="0" algn="r">
              <a:buNone/>
            </a:pP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методиста по роботі зі студентами заочної форми навчання</a:t>
            </a:r>
          </a:p>
          <a:p>
            <a:pPr marL="1444752" lvl="3" indent="0" algn="r">
              <a:buNone/>
            </a:pP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Оксани ФРЕЧКИ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363697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AAE7428-95AD-463C-B10A-D72B3A04A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906" y="418641"/>
            <a:ext cx="10234670" cy="608131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 № 4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(квітень 2024 року)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стан готовності акредитаційного самоаналізу за результатами  освітньої діяльності відповідно до освітньо-професійної програми «Товарознавство і логістична діяльність».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заступника директора з навчальної роботи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Оксани РАТІ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робочої групи: Ганни ДАНКО,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Ганни ДЕНЧИЛІ-САКАЛЬ, Катерини КУЗЬМИ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про виконання рішень попередніх педагогічних рад.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директора коледжу Сергія ВОЛОЩУКА,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заступника директора з навчальної роботи Оксани РАТІ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методиста коледжу Тамари МУЛЕСИ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Перспективи запровадження дуальної освіти (елементів дуальної освіти)  у ВСП «УТЕФК ДТЕУ».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заступників директора з навчальної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навчально-виробничої роботи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Оксани РАТІ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Ганни ДАНКО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061649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C358F2A-E16E-4F4C-A63F-B7BB9D4A1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62707"/>
            <a:ext cx="10085942" cy="59491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 № 5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(червень 2024 року)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результати атестації педагогічних працівників у 2023-2024 навчальному році.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методиста коледжу Тамари МУЛЕСИ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підсумки роботи педагогічного колективу за 2023/2024 навчальний рік. 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директора коледжу Сергія ВОЛОЩУКА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попередній розподіл педагогічного навантаження на 2024/2025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заступника директора з навчальної роботи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Оксани РАТІ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 атестації здобувачів освіти спеціальностей «Облік і оподаткування», «Фінанси,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банківська справа та страхування», «Підприємництво, торгівля та біржова діяльність».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Інформація завідувачів відділень Світлани ГОЛУБКИ, Ганни ДЕНЧИЛІ-САКАЛЬ,</a:t>
            </a:r>
          </a:p>
          <a:p>
            <a:pPr marL="0" indent="0" algn="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методиста по роботі зі студентами заочної форми навчання Оксани ФРЕЧКИ.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0352" lvl="1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коледжу						Сергій ВОЛОЩУК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09985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{7E749C5E-4189-45C2-A640-8AB707771156}tf10001105</Template>
  <TotalTime>56</TotalTime>
  <Words>572</Words>
  <Application>Microsoft Office PowerPoint</Application>
  <PresentationFormat>Широкоэкранный</PresentationFormat>
  <Paragraphs>73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Franklin Gothic Book</vt:lpstr>
      <vt:lpstr>Times New Roman</vt:lpstr>
      <vt:lpstr>Уголки</vt:lpstr>
      <vt:lpstr>Тематика засідань педагогічної ради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Тематика засідань педагогічної ради  </dc:title>
  <dc:creator>Tanya Makarova</dc:creator>
  <cp:lastModifiedBy>Tanya Makarova</cp:lastModifiedBy>
  <cp:revision>5</cp:revision>
  <dcterms:created xsi:type="dcterms:W3CDTF">2023-09-26T10:36:26Z</dcterms:created>
  <dcterms:modified xsi:type="dcterms:W3CDTF">2023-09-26T11:53:16Z</dcterms:modified>
</cp:coreProperties>
</file>