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5C979-9D55-4C90-9B49-88A48B0CC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3C9A34B-586F-4294-AFDF-563B94B96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FBE7CC-2F23-490D-B4EC-5902CD3A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0784-5B5D-4B25-8B51-9A8A7F639540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9B5A08-6904-4D25-A747-E2C8D36E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4098AC-7DCF-44CE-9DE4-9AA57CD1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BB0-2587-4F70-98FC-E0A1036A8A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49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A7E96-B600-4BED-852A-176F2C51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3E663EE-ADF4-42AB-BCCB-74927DEC7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6100AB-709D-4AD5-BFA4-7AE4E49D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0784-5B5D-4B25-8B51-9A8A7F639540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AFFB9E-A012-41A2-9E60-317E4A57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BB9D2-8748-4297-B71A-127E4929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BB0-2587-4F70-98FC-E0A1036A8A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787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207CFCC-094E-4E30-B998-CE317B67D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C5C31C-49C7-43FD-9DAC-EA44352C5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77A941-A6BA-4376-BFD4-A86DE9F7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0784-5B5D-4B25-8B51-9A8A7F639540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6DC895-BBA4-4749-A602-54FE758B5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50232E-C34E-4569-AAF8-2D7F67CC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BB0-2587-4F70-98FC-E0A1036A8A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77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5915-2E7B-4483-913E-00A0D920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E81DAB-1258-445D-92B4-25791084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947736-527C-471A-AFA8-04E9AD17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0784-5B5D-4B25-8B51-9A8A7F639540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980CAF-66CD-4841-8404-5914DA45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EE51A1-18B8-4069-888B-75885155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BB0-2587-4F70-98FC-E0A1036A8A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04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A0B58-FEAC-4CFA-B1A3-030C2B0D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57CEBE5-F1B6-43AD-9325-141B11243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A597C0-EB65-4E5D-9DE3-DFC2F0DB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0784-5B5D-4B25-8B51-9A8A7F639540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14B9E9-B0E0-4CAA-BB73-032043BC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C18F5D-089D-48E7-8A8E-7F1353B9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BB0-2587-4F70-98FC-E0A1036A8A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03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AC521-BF47-4826-A8FF-6CB9D80F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1A52A8-541E-4205-84A4-C9CC39E0D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9B49095-15BF-44DF-99DF-92E745D3A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559D72-F1EE-440B-9403-F626D0AE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0784-5B5D-4B25-8B51-9A8A7F639540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482237-BFD5-4070-B228-A73E73FC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D11267A-9669-4481-80E1-E5FF71C2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BB0-2587-4F70-98FC-E0A1036A8A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42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7C6F2-9488-474F-81D1-BD8692AF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72A7EE-21A7-4DEF-BF9C-EE2A0B9CB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739F669-7DB9-4B6B-9D45-6F4BE9669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7B66850-4289-4498-90C9-385D1A41A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25D04ED-E661-4555-8CFD-90AFA33EC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B325ED-1B14-4E39-A802-250FB6E7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0784-5B5D-4B25-8B51-9A8A7F639540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971CA62-60A5-4C20-8254-04EC7F26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664B46-1D5A-496E-B1D3-E48D064B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BB0-2587-4F70-98FC-E0A1036A8A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33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D6392-2E75-4805-A920-9FE2520A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132547E-F3D7-4CDB-B656-C16E4705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0784-5B5D-4B25-8B51-9A8A7F639540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9BF26AC-00EF-46EF-9897-8595A25B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4AA066-0D48-4278-B741-331ADC9D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BB0-2587-4F70-98FC-E0A1036A8A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869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D11E602-963B-40E1-AC86-5657B17F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0784-5B5D-4B25-8B51-9A8A7F639540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5F19124-E13E-4A30-B7D0-7694103A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3E106CF-94CF-4178-985D-0CF74FD8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BB0-2587-4F70-98FC-E0A1036A8A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73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5386E-B520-446F-9686-1AE868CD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150FFD-1274-4780-96F5-BF07EA902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517E1F-4697-48FD-A9E9-E68E0F3C2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1158C4-0FBB-475E-AED9-43E33E26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0784-5B5D-4B25-8B51-9A8A7F639540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EB7802-FB73-46AD-8A0B-EA414C71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7671E1-BE47-4E46-BDC5-4B4ACF97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BB0-2587-4F70-98FC-E0A1036A8A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085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EDAB0-4538-4149-9A85-8FE9C1EE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4D4BD15-4F7F-4980-9195-C861E8DA2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1929B37-FDCA-4487-AF4A-41EB856AA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BFF7049-4D2C-491E-8FF2-249F14A3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0784-5B5D-4B25-8B51-9A8A7F639540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F8C7A5-8D83-47DD-953A-E9285A57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3BC3BF-B5FB-4F13-A3EF-8E05005F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BB0-2587-4F70-98FC-E0A1036A8A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03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94C9CBB-980C-443A-A715-D218BF9A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1EF609-1FEF-467F-9B27-E6B04488E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E82AA3-ECD4-4E08-BF15-B823636CB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A0784-5B5D-4B25-8B51-9A8A7F639540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613673-B584-413C-814A-DA909F5B2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DD4950-455D-4BD7-B982-488D1520B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8BB0-2587-4F70-98FC-E0A1036A8A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282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76D60-6B52-4C4B-99B7-B300E9FDA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F1A125-0025-48B7-B7A7-7C4EEBF138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FBB957-514A-4609-B04D-582955A03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5" y="0"/>
            <a:ext cx="8088882" cy="682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FBC44-5031-43B1-92F9-F1AD4EB09299}"/>
              </a:ext>
            </a:extLst>
          </p:cNvPr>
          <p:cNvSpPr txBox="1"/>
          <p:nvPr/>
        </p:nvSpPr>
        <p:spPr>
          <a:xfrm>
            <a:off x="2997725" y="358220"/>
            <a:ext cx="4477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 «Ужгородський торговельно – економічний фазовий коледж Державного торговельно – економічного університету»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EC570-D11A-4802-9440-83F88030946C}"/>
              </a:ext>
            </a:extLst>
          </p:cNvPr>
          <p:cNvSpPr txBox="1"/>
          <p:nvPr/>
        </p:nvSpPr>
        <p:spPr>
          <a:xfrm>
            <a:off x="6246145" y="2452744"/>
            <a:ext cx="3067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Портфоліо</a:t>
            </a:r>
          </a:p>
          <a:p>
            <a:pPr algn="ctr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 діяльності</a:t>
            </a:r>
          </a:p>
          <a:p>
            <a:pPr algn="ctr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викладача</a:t>
            </a:r>
          </a:p>
          <a:p>
            <a:pPr algn="ctr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 коледжу</a:t>
            </a:r>
          </a:p>
          <a:p>
            <a:pPr algn="ctr"/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Барчик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Ірини Василівни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C25A34-539B-4594-AB6B-F8847578D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21" y="1322716"/>
            <a:ext cx="2484629" cy="35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22246-2460-4797-A0CF-3E817D05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8C87F1D-A141-4D9A-ACDC-35B1C398B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65" y="185512"/>
            <a:ext cx="7409469" cy="6486975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CE567B-A20E-4DB7-A816-F334174F1A50}"/>
              </a:ext>
            </a:extLst>
          </p:cNvPr>
          <p:cNvSpPr txBox="1"/>
          <p:nvPr/>
        </p:nvSpPr>
        <p:spPr>
          <a:xfrm>
            <a:off x="3553905" y="1803809"/>
            <a:ext cx="54675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народження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16 березня 1990 року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вища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закінчила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-   ТзОВ «Вищий  </a:t>
            </a:r>
          </a:p>
          <a:p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навчальний заклад</a:t>
            </a:r>
          </a:p>
          <a:p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Східно-європейський </a:t>
            </a:r>
          </a:p>
          <a:p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слов'янський університет»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№ диплома, дата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В15 № 191548  2015рік</a:t>
            </a:r>
          </a:p>
          <a:p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видачі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бакалавр з фінансів і</a:t>
            </a:r>
          </a:p>
          <a:p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 за                                          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кредиту;   </a:t>
            </a:r>
          </a:p>
          <a:p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дипломом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-  Державний вищий </a:t>
            </a:r>
          </a:p>
          <a:p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навчальний заклад</a:t>
            </a:r>
          </a:p>
          <a:p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«Ужгородський національний</a:t>
            </a:r>
          </a:p>
          <a:p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університет»</a:t>
            </a:r>
          </a:p>
          <a:p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М18 № 003841 2018рік</a:t>
            </a:r>
          </a:p>
          <a:p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магістр з економіки.   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2422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FAC1B-3ADA-4535-81FF-FD97392F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908BE8C-7B83-4780-8A49-1376AC481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89" y="0"/>
            <a:ext cx="7343480" cy="61448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EF7B9F-24F7-445F-9D52-DCCD20E8536B}"/>
              </a:ext>
            </a:extLst>
          </p:cNvPr>
          <p:cNvSpPr txBox="1"/>
          <p:nvPr/>
        </p:nvSpPr>
        <p:spPr>
          <a:xfrm>
            <a:off x="3742441" y="2130457"/>
            <a:ext cx="415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 роботи                            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рік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Категорія:                                                     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 підвищення кваліфікації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пройшла в 2024 році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107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110</Words>
  <Application>Microsoft Office PowerPoint</Application>
  <PresentationFormat>Широкий екран</PresentationFormat>
  <Paragraphs>29</Paragraphs>
  <Slides>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fedkovichirina@gmail.com</dc:creator>
  <cp:lastModifiedBy>fedkovichirina@gmail.com</cp:lastModifiedBy>
  <cp:revision>6</cp:revision>
  <dcterms:created xsi:type="dcterms:W3CDTF">2024-03-12T15:36:02Z</dcterms:created>
  <dcterms:modified xsi:type="dcterms:W3CDTF">2024-03-13T11:34:32Z</dcterms:modified>
</cp:coreProperties>
</file>