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8" r:id="rId1"/>
  </p:sldMasterIdLst>
  <p:sldIdLst>
    <p:sldId id="269" r:id="rId2"/>
    <p:sldId id="256" r:id="rId3"/>
    <p:sldId id="257" r:id="rId4"/>
    <p:sldId id="258" r:id="rId5"/>
    <p:sldId id="266" r:id="rId6"/>
    <p:sldId id="259" r:id="rId7"/>
    <p:sldId id="260" r:id="rId8"/>
    <p:sldId id="261" r:id="rId9"/>
    <p:sldId id="268" r:id="rId10"/>
    <p:sldId id="262" r:id="rId11"/>
    <p:sldId id="271" r:id="rId12"/>
    <p:sldId id="270" r:id="rId13"/>
    <p:sldId id="272" r:id="rId14"/>
    <p:sldId id="263" r:id="rId15"/>
    <p:sldId id="264" r:id="rId16"/>
    <p:sldId id="265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" y="5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7FF4B-9EC0-4E98-B3B7-E5E1FC6FEB56}" type="datetimeFigureOut">
              <a:rPr lang="uk-UA" smtClean="0"/>
              <a:t>15.05.2025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13593AF1-50B2-4E8C-A38E-B4B0D47A062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180847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7FF4B-9EC0-4E98-B3B7-E5E1FC6FEB56}" type="datetimeFigureOut">
              <a:rPr lang="uk-UA" smtClean="0"/>
              <a:t>15.05.2025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3593AF1-50B2-4E8C-A38E-B4B0D47A062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157135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7FF4B-9EC0-4E98-B3B7-E5E1FC6FEB56}" type="datetimeFigureOut">
              <a:rPr lang="uk-UA" smtClean="0"/>
              <a:t>15.05.2025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3593AF1-50B2-4E8C-A38E-B4B0D47A062D}" type="slidenum">
              <a:rPr lang="uk-UA" smtClean="0"/>
              <a:t>‹№›</a:t>
            </a:fld>
            <a:endParaRPr lang="uk-UA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342367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7FF4B-9EC0-4E98-B3B7-E5E1FC6FEB56}" type="datetimeFigureOut">
              <a:rPr lang="uk-UA" smtClean="0"/>
              <a:t>15.05.2025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3593AF1-50B2-4E8C-A38E-B4B0D47A062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127780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 цита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7FF4B-9EC0-4E98-B3B7-E5E1FC6FEB56}" type="datetimeFigureOut">
              <a:rPr lang="uk-UA" smtClean="0"/>
              <a:t>15.05.2025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3593AF1-50B2-4E8C-A38E-B4B0D47A062D}" type="slidenum">
              <a:rPr lang="uk-UA" smtClean="0"/>
              <a:t>‹№›</a:t>
            </a:fld>
            <a:endParaRPr lang="uk-UA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780679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Істина/хибні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7FF4B-9EC0-4E98-B3B7-E5E1FC6FEB56}" type="datetimeFigureOut">
              <a:rPr lang="uk-UA" smtClean="0"/>
              <a:t>15.05.2025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3593AF1-50B2-4E8C-A38E-B4B0D47A062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438555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7FF4B-9EC0-4E98-B3B7-E5E1FC6FEB56}" type="datetimeFigureOut">
              <a:rPr lang="uk-UA" smtClean="0"/>
              <a:t>15.05.2025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93AF1-50B2-4E8C-A38E-B4B0D47A062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925508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7FF4B-9EC0-4E98-B3B7-E5E1FC6FEB56}" type="datetimeFigureOut">
              <a:rPr lang="uk-UA" smtClean="0"/>
              <a:t>15.05.2025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93AF1-50B2-4E8C-A38E-B4B0D47A062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238120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7FF4B-9EC0-4E98-B3B7-E5E1FC6FEB56}" type="datetimeFigureOut">
              <a:rPr lang="uk-UA" smtClean="0"/>
              <a:t>15.05.2025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93AF1-50B2-4E8C-A38E-B4B0D47A062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502347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7FF4B-9EC0-4E98-B3B7-E5E1FC6FEB56}" type="datetimeFigureOut">
              <a:rPr lang="uk-UA" smtClean="0"/>
              <a:t>15.05.2025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3593AF1-50B2-4E8C-A38E-B4B0D47A062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08424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7FF4B-9EC0-4E98-B3B7-E5E1FC6FEB56}" type="datetimeFigureOut">
              <a:rPr lang="uk-UA" smtClean="0"/>
              <a:t>15.05.2025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3593AF1-50B2-4E8C-A38E-B4B0D47A062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33366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7FF4B-9EC0-4E98-B3B7-E5E1FC6FEB56}" type="datetimeFigureOut">
              <a:rPr lang="uk-UA" smtClean="0"/>
              <a:t>15.05.2025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3593AF1-50B2-4E8C-A38E-B4B0D47A062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31076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7FF4B-9EC0-4E98-B3B7-E5E1FC6FEB56}" type="datetimeFigureOut">
              <a:rPr lang="uk-UA" smtClean="0"/>
              <a:t>15.05.2025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93AF1-50B2-4E8C-A38E-B4B0D47A062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7979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7FF4B-9EC0-4E98-B3B7-E5E1FC6FEB56}" type="datetimeFigureOut">
              <a:rPr lang="uk-UA" smtClean="0"/>
              <a:t>15.05.2025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93AF1-50B2-4E8C-A38E-B4B0D47A062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695605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7FF4B-9EC0-4E98-B3B7-E5E1FC6FEB56}" type="datetimeFigureOut">
              <a:rPr lang="uk-UA" smtClean="0"/>
              <a:t>15.05.2025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93AF1-50B2-4E8C-A38E-B4B0D47A062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169927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7FF4B-9EC0-4E98-B3B7-E5E1FC6FEB56}" type="datetimeFigureOut">
              <a:rPr lang="uk-UA" smtClean="0"/>
              <a:t>15.05.2025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3593AF1-50B2-4E8C-A38E-B4B0D47A062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377690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57FF4B-9EC0-4E98-B3B7-E5E1FC6FEB56}" type="datetimeFigureOut">
              <a:rPr lang="uk-UA" smtClean="0"/>
              <a:t>15.05.2025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13593AF1-50B2-4E8C-A38E-B4B0D47A062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52834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9" r:id="rId1"/>
    <p:sldLayoutId id="2147483790" r:id="rId2"/>
    <p:sldLayoutId id="2147483791" r:id="rId3"/>
    <p:sldLayoutId id="2147483792" r:id="rId4"/>
    <p:sldLayoutId id="2147483793" r:id="rId5"/>
    <p:sldLayoutId id="2147483794" r:id="rId6"/>
    <p:sldLayoutId id="2147483795" r:id="rId7"/>
    <p:sldLayoutId id="2147483796" r:id="rId8"/>
    <p:sldLayoutId id="2147483797" r:id="rId9"/>
    <p:sldLayoutId id="2147483798" r:id="rId10"/>
    <p:sldLayoutId id="2147483799" r:id="rId11"/>
    <p:sldLayoutId id="2147483800" r:id="rId12"/>
    <p:sldLayoutId id="2147483801" r:id="rId13"/>
    <p:sldLayoutId id="2147483802" r:id="rId14"/>
    <p:sldLayoutId id="2147483803" r:id="rId15"/>
    <p:sldLayoutId id="214748380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9B7E4172-EF16-4CC1-8A48-C0A5107B93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2823" y="-178130"/>
            <a:ext cx="10600706" cy="1280890"/>
          </a:xfrm>
        </p:spPr>
        <p:txBody>
          <a:bodyPr>
            <a:noAutofit/>
          </a:bodyPr>
          <a:lstStyle/>
          <a:p>
            <a:pPr algn="ctr"/>
            <a:r>
              <a:rPr lang="uk-UA" sz="8000" b="1" i="1" dirty="0">
                <a:solidFill>
                  <a:srgbClr val="C00000"/>
                </a:solidFill>
                <a:latin typeface="Gabriola" panose="04040605051002020D02" pitchFamily="82" charset="0"/>
              </a:rPr>
              <a:t>Безпека дорожнього руху</a:t>
            </a:r>
          </a:p>
        </p:txBody>
      </p:sp>
      <p:pic>
        <p:nvPicPr>
          <p:cNvPr id="10" name="Picture 6" descr="ФОТОФАКТ. Ужгородська &quot;пробка&quot; у &quot;непробковий&quot; час @ Закарпаття онлайн">
            <a:extLst>
              <a:ext uri="{FF2B5EF4-FFF2-40B4-BE49-F238E27FC236}">
                <a16:creationId xmlns:a16="http://schemas.microsoft.com/office/drawing/2014/main" id="{90A2C9DE-CCD6-4006-8223-8DC96FA5BD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168" y="1280889"/>
            <a:ext cx="4259873" cy="2713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2" descr="Електросамокат в Києві - як почати користуватися, які правила">
            <a:extLst>
              <a:ext uri="{FF2B5EF4-FFF2-40B4-BE49-F238E27FC236}">
                <a16:creationId xmlns:a16="http://schemas.microsoft.com/office/drawing/2014/main" id="{237368CA-FA9B-4BA8-9300-69F38641B9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823" y="3980544"/>
            <a:ext cx="4701568" cy="2877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2" descr="Всесвітній день велосипеда: цікаві факти та історія свята">
            <a:extLst>
              <a:ext uri="{FF2B5EF4-FFF2-40B4-BE49-F238E27FC236}">
                <a16:creationId xmlns:a16="http://schemas.microsoft.com/office/drawing/2014/main" id="{4A49A2DF-397E-496D-BD83-3A2BCDB2DB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9616" y="1280890"/>
            <a:ext cx="4932384" cy="277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0" descr="На що варто звернути увагу при виборі гіроскутера | Gedan-Sport">
            <a:extLst>
              <a:ext uri="{FF2B5EF4-FFF2-40B4-BE49-F238E27FC236}">
                <a16:creationId xmlns:a16="http://schemas.microsoft.com/office/drawing/2014/main" id="{835FFC69-9B4C-4C79-867A-348B6D26CF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4392" y="3994018"/>
            <a:ext cx="5435053" cy="2877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Дорожні знаки України: повний огляд і роз'яснення для водіїв">
            <a:extLst>
              <a:ext uri="{FF2B5EF4-FFF2-40B4-BE49-F238E27FC236}">
                <a16:creationId xmlns:a16="http://schemas.microsoft.com/office/drawing/2014/main" id="{3874B86B-D445-4B94-8CDB-1308C1FEC6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3053" y="1748833"/>
            <a:ext cx="249555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23178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75D1C00-D631-4338-B57C-7EAC5CD905E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9331"/>
          <a:stretch/>
        </p:blipFill>
        <p:spPr>
          <a:xfrm>
            <a:off x="90913" y="-364"/>
            <a:ext cx="12010174" cy="384145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668DA62-6C1B-4AC7-95A5-BBA2374A94E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46" t="22302" r="62700" b="22302"/>
          <a:stretch/>
        </p:blipFill>
        <p:spPr>
          <a:xfrm>
            <a:off x="6096000" y="3988085"/>
            <a:ext cx="2685395" cy="2786647"/>
          </a:xfrm>
          <a:prstGeom prst="rect">
            <a:avLst/>
          </a:prstGeom>
        </p:spPr>
      </p:pic>
      <p:pic>
        <p:nvPicPr>
          <p:cNvPr id="4098" name="Picture 2" descr="Поліція закликає пішоходів: будь відповідальним! Познач себе на дорозі! -  Покровське районне управління поліції">
            <a:extLst>
              <a:ext uri="{FF2B5EF4-FFF2-40B4-BE49-F238E27FC236}">
                <a16:creationId xmlns:a16="http://schemas.microsoft.com/office/drawing/2014/main" id="{26C357F2-B289-4B53-AA29-433F4272F0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1953" y="3988085"/>
            <a:ext cx="3060613" cy="2786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ADA108A-647E-4FE2-BED0-D752EC563A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92077" y="4109337"/>
            <a:ext cx="3673365" cy="254414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F79EB3E-F204-4212-A0B2-CB5FFC36CE5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771" t="1645" r="7452" b="15402"/>
          <a:stretch/>
        </p:blipFill>
        <p:spPr>
          <a:xfrm>
            <a:off x="92328" y="4092047"/>
            <a:ext cx="2101025" cy="2578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304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2D98E2F-FEA3-4ADA-85C0-FD2756B4A3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4035" y="61017"/>
            <a:ext cx="9065172" cy="6796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4875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75D1C00-D631-4338-B57C-7EAC5CD905E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603" t="61160" r="603" b="5887"/>
          <a:stretch/>
        </p:blipFill>
        <p:spPr>
          <a:xfrm>
            <a:off x="563387" y="0"/>
            <a:ext cx="11434171" cy="198645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1747712-A2A0-4ECA-A430-E3C2C8F577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234" y="2481145"/>
            <a:ext cx="4143842" cy="395441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1CDE7F2-D268-43ED-90AC-E8B4D5298F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0472" y="2883049"/>
            <a:ext cx="5056980" cy="3371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0105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87EEDFE2-7919-42BC-9C58-C9A8777C6E2A}"/>
              </a:ext>
            </a:extLst>
          </p:cNvPr>
          <p:cNvSpPr/>
          <p:nvPr/>
        </p:nvSpPr>
        <p:spPr>
          <a:xfrm>
            <a:off x="1816250" y="141890"/>
            <a:ext cx="833818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err="1">
                <a:solidFill>
                  <a:srgbClr val="C00000"/>
                </a:solidFill>
              </a:rPr>
              <a:t>Залізниця</a:t>
            </a:r>
            <a:r>
              <a:rPr lang="ru-RU" sz="5400" b="1" dirty="0">
                <a:solidFill>
                  <a:srgbClr val="C00000"/>
                </a:solidFill>
              </a:rPr>
              <a:t> не </a:t>
            </a:r>
            <a:r>
              <a:rPr lang="ru-RU" sz="5400" b="1" dirty="0" err="1">
                <a:solidFill>
                  <a:srgbClr val="C00000"/>
                </a:solidFill>
              </a:rPr>
              <a:t>місце</a:t>
            </a:r>
            <a:r>
              <a:rPr lang="ru-RU" sz="5400" b="1" dirty="0">
                <a:solidFill>
                  <a:srgbClr val="C00000"/>
                </a:solidFill>
              </a:rPr>
              <a:t> для </a:t>
            </a:r>
            <a:r>
              <a:rPr lang="ru-RU" sz="5400" b="1" dirty="0" err="1">
                <a:solidFill>
                  <a:srgbClr val="C00000"/>
                </a:solidFill>
              </a:rPr>
              <a:t>гри</a:t>
            </a:r>
            <a:endParaRPr lang="uk-UA" sz="5400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019ACAE-1AD3-42ED-BA23-43D3AD5048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0662" y="1210192"/>
            <a:ext cx="9309355" cy="3599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8479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0CD8F86-088C-4344-8DC1-752574659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910" y="504494"/>
            <a:ext cx="12029090" cy="5146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6286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736394D-5ECD-45E4-A120-F6AC5A3C4C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183" y="536028"/>
            <a:ext cx="11783633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8915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BA68552-2A2D-4D43-905A-BE336690F8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089" y="454371"/>
            <a:ext cx="11277600" cy="5664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4955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ACCFBD9-9B7E-4DA0-BBD4-1872C666B6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97342" cy="6858000"/>
          </a:xfrm>
          <a:prstGeom prst="rect">
            <a:avLst/>
          </a:prstGeom>
        </p:spPr>
      </p:pic>
      <p:pic>
        <p:nvPicPr>
          <p:cNvPr id="3" name="Picture 8" descr="Гіроборд, гіроскутер і моноцикл: у чому відмінність і кому підійде  конкретний вид транспорту | Companion UA">
            <a:extLst>
              <a:ext uri="{FF2B5EF4-FFF2-40B4-BE49-F238E27FC236}">
                <a16:creationId xmlns:a16="http://schemas.microsoft.com/office/drawing/2014/main" id="{B2DB5085-61C0-4941-AEC2-CE96B3F745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366236" cy="2196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83342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A436AEE-773C-43B6-B2E9-0CB4D54F8F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757" y="46975"/>
            <a:ext cx="11666483" cy="3183114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953637B-D93A-45AA-8DF7-0D384A28EE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510" y="2737460"/>
            <a:ext cx="11666483" cy="209579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C5ACB7B-E795-4B09-AD72-E77A818F15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5948" y="4766531"/>
            <a:ext cx="1990499" cy="1954635"/>
          </a:xfrm>
          <a:prstGeom prst="rect">
            <a:avLst/>
          </a:prstGeom>
        </p:spPr>
      </p:pic>
      <p:pic>
        <p:nvPicPr>
          <p:cNvPr id="6" name="Picture 14" descr="Електросамокат на дорозі: правила, безпека, відповідальність - Jet Ua">
            <a:extLst>
              <a:ext uri="{FF2B5EF4-FFF2-40B4-BE49-F238E27FC236}">
                <a16:creationId xmlns:a16="http://schemas.microsoft.com/office/drawing/2014/main" id="{027C24A8-E465-4711-B8F0-D505C5817D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7123" y="4766531"/>
            <a:ext cx="3142920" cy="2091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0" descr="Основні правила їзди на електросамокаті">
            <a:extLst>
              <a:ext uri="{FF2B5EF4-FFF2-40B4-BE49-F238E27FC236}">
                <a16:creationId xmlns:a16="http://schemas.microsoft.com/office/drawing/2014/main" id="{03608AAD-ED92-4E83-B347-8A9FB99E89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081" y="4660161"/>
            <a:ext cx="3302763" cy="2197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88362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345C377-8C50-4B2B-B4EE-45ACD50A631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8980"/>
          <a:stretch/>
        </p:blipFill>
        <p:spPr>
          <a:xfrm>
            <a:off x="321587" y="110359"/>
            <a:ext cx="11439489" cy="303863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902C00E-9D0F-4DF8-ACA0-B3D052F27E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1658" y="3399063"/>
            <a:ext cx="5344147" cy="328870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15F38B4-CB03-4913-A5C4-90B159C990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587" y="3399064"/>
            <a:ext cx="5008179" cy="3288705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4A3E4FF-D63D-4688-8F74-359737F813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16963" y="3399064"/>
            <a:ext cx="1713092" cy="168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7773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345C377-8C50-4B2B-B4EE-45ACD50A631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786" t="47959" r="1786" b="-1020"/>
          <a:stretch/>
        </p:blipFill>
        <p:spPr>
          <a:xfrm>
            <a:off x="304800" y="1083494"/>
            <a:ext cx="11592910" cy="3075893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9675036-5621-4EEB-8B3F-7FE5CF8C67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3236" y="121567"/>
            <a:ext cx="7471026" cy="74553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F37986A-BDDD-41DC-AF44-2033322BB05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8" t="18950" r="27125" b="44843"/>
          <a:stretch/>
        </p:blipFill>
        <p:spPr>
          <a:xfrm>
            <a:off x="5138140" y="4375779"/>
            <a:ext cx="6749060" cy="230461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EE9BD64-3FB2-4321-92C6-8F356F27D7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4464371"/>
            <a:ext cx="4518030" cy="2379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4674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F07C140-87F4-46E4-9168-DFE8804C71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6753" y="184795"/>
            <a:ext cx="7471026" cy="74553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BBD3A34-F59D-483D-9082-96019DD6A4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21" y="1115126"/>
            <a:ext cx="11524594" cy="534873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93E5AA9-243F-4E50-A928-04B507F4B9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85106" y="0"/>
            <a:ext cx="2309673" cy="196798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C2B7067-E8C5-4C2F-A153-D2DCA28773E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2414"/>
          <a:stretch/>
        </p:blipFill>
        <p:spPr>
          <a:xfrm>
            <a:off x="9927725" y="4174240"/>
            <a:ext cx="1916473" cy="221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7773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2ECB52B-A667-4271-BB71-F6281BBA73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211"/>
          <a:stretch/>
        </p:blipFill>
        <p:spPr>
          <a:xfrm>
            <a:off x="282667" y="0"/>
            <a:ext cx="11626665" cy="4050085"/>
          </a:xfrm>
          <a:prstGeom prst="rect">
            <a:avLst/>
          </a:prstGeom>
        </p:spPr>
      </p:pic>
      <p:pic>
        <p:nvPicPr>
          <p:cNvPr id="4" name="Picture 16" descr="Самокати у Львові – де і як мають їздити електросамокати">
            <a:extLst>
              <a:ext uri="{FF2B5EF4-FFF2-40B4-BE49-F238E27FC236}">
                <a16:creationId xmlns:a16="http://schemas.microsoft.com/office/drawing/2014/main" id="{1E745A5B-6365-4DD2-93C1-7C13BDF78D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667" y="0"/>
            <a:ext cx="3562598" cy="1995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Правила їзди на велосипеді та відповідальність">
            <a:extLst>
              <a:ext uri="{FF2B5EF4-FFF2-40B4-BE49-F238E27FC236}">
                <a16:creationId xmlns:a16="http://schemas.microsoft.com/office/drawing/2014/main" id="{C001499D-EFEC-4EBE-A9EF-67F0AB3E7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046" y="4158411"/>
            <a:ext cx="4790953" cy="2699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Під Тернополем воєнкоми під час погоні збили чоловіка на велосипеді. У ТЦК  підтвердили">
            <a:extLst>
              <a:ext uri="{FF2B5EF4-FFF2-40B4-BE49-F238E27FC236}">
                <a16:creationId xmlns:a16="http://schemas.microsoft.com/office/drawing/2014/main" id="{5D0B579E-BF4F-463F-ACE2-0DB44BF8CC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1047" y="4177631"/>
            <a:ext cx="4790953" cy="2692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68551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D01811B-8FB8-48E9-809B-1109BE52BB0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133" r="4265" b="45079"/>
          <a:stretch/>
        </p:blipFill>
        <p:spPr>
          <a:xfrm>
            <a:off x="189919" y="0"/>
            <a:ext cx="12002081" cy="352922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D080CAD-D362-4C63-8093-1657D045D1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5834" y="3908035"/>
            <a:ext cx="4556166" cy="2949965"/>
          </a:xfrm>
          <a:prstGeom prst="rect">
            <a:avLst/>
          </a:prstGeom>
        </p:spPr>
      </p:pic>
      <p:pic>
        <p:nvPicPr>
          <p:cNvPr id="5" name="Picture 8" descr="В Ужгороді ремонтують транспортний міст Масарика. Утворилися чималі затори  — PMG.ua">
            <a:extLst>
              <a:ext uri="{FF2B5EF4-FFF2-40B4-BE49-F238E27FC236}">
                <a16:creationId xmlns:a16="http://schemas.microsoft.com/office/drawing/2014/main" id="{5FDF076A-D651-427D-A417-8A96DF0ECF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919" y="3908035"/>
            <a:ext cx="4926800" cy="2949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27681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D01811B-8FB8-48E9-809B-1109BE52BB0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274" t="54986" r="4124" b="-65"/>
          <a:stretch/>
        </p:blipFill>
        <p:spPr>
          <a:xfrm>
            <a:off x="394138" y="171625"/>
            <a:ext cx="11661228" cy="2814548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70D3E24-ED0B-4058-AB0C-878C111E247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046"/>
          <a:stretch/>
        </p:blipFill>
        <p:spPr>
          <a:xfrm>
            <a:off x="6905297" y="2699816"/>
            <a:ext cx="5008179" cy="415818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8AB50E9-E22A-4834-87BB-60F63F6B9E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847" y="3429000"/>
            <a:ext cx="6749449" cy="3456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314255"/>
      </p:ext>
    </p:extLst>
  </p:cSld>
  <p:clrMapOvr>
    <a:masterClrMapping/>
  </p:clrMapOvr>
</p:sld>
</file>

<file path=ppt/theme/theme1.xml><?xml version="1.0" encoding="utf-8"?>
<a:theme xmlns:a="http://schemas.openxmlformats.org/drawingml/2006/main" name="Віхоть">
  <a:themeElements>
    <a:clrScheme name="Віхоть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Віхоть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іхоть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164</TotalTime>
  <Words>8</Words>
  <Application>Microsoft Office PowerPoint</Application>
  <PresentationFormat>Широкий екран</PresentationFormat>
  <Paragraphs>2</Paragraphs>
  <Slides>16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16</vt:i4>
      </vt:variant>
    </vt:vector>
  </HeadingPairs>
  <TitlesOfParts>
    <vt:vector size="21" baseType="lpstr">
      <vt:lpstr>Arial</vt:lpstr>
      <vt:lpstr>Century Gothic</vt:lpstr>
      <vt:lpstr>Gabriola</vt:lpstr>
      <vt:lpstr>Wingdings 3</vt:lpstr>
      <vt:lpstr>Віхоть</vt:lpstr>
      <vt:lpstr>Безпека дорожнього руху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Oleksandr_Hladchenko</dc:creator>
  <cp:lastModifiedBy>Kabinet25</cp:lastModifiedBy>
  <cp:revision>21</cp:revision>
  <dcterms:created xsi:type="dcterms:W3CDTF">2023-05-16T15:14:49Z</dcterms:created>
  <dcterms:modified xsi:type="dcterms:W3CDTF">2025-05-15T06:54:48Z</dcterms:modified>
</cp:coreProperties>
</file>