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9"/>
  </p:notesMasterIdLst>
  <p:sldIdLst>
    <p:sldId id="314" r:id="rId2"/>
    <p:sldId id="256" r:id="rId3"/>
    <p:sldId id="277" r:id="rId4"/>
    <p:sldId id="317" r:id="rId5"/>
    <p:sldId id="289" r:id="rId6"/>
    <p:sldId id="307" r:id="rId7"/>
    <p:sldId id="308" r:id="rId8"/>
    <p:sldId id="298" r:id="rId9"/>
    <p:sldId id="315" r:id="rId10"/>
    <p:sldId id="312" r:id="rId11"/>
    <p:sldId id="291" r:id="rId12"/>
    <p:sldId id="318" r:id="rId13"/>
    <p:sldId id="292" r:id="rId14"/>
    <p:sldId id="319" r:id="rId15"/>
    <p:sldId id="321" r:id="rId16"/>
    <p:sldId id="320" r:id="rId17"/>
    <p:sldId id="32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660066"/>
    <a:srgbClr val="00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E7684-6420-4DDD-B457-B3FF25073F21}" type="datetimeFigureOut">
              <a:rPr lang="ru-RU" smtClean="0"/>
              <a:t>15.05.2025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EBD76-1D52-4FF6-9AEE-D03A09720F9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327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42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0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0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58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683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72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2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70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84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446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EAE0D-8E1F-4D82-94EB-EF58812E37B8}" type="datetimeFigureOut">
              <a:rPr lang="en-US" smtClean="0"/>
              <a:t>5/15/2025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0B5AA-7199-46D1-9F48-5577E3A9ADC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46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574C90-F555-406D-BE94-C9C4865E1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2" y="0"/>
            <a:ext cx="12095018" cy="1445674"/>
          </a:xfrm>
        </p:spPr>
        <p:txBody>
          <a:bodyPr>
            <a:noAutofit/>
          </a:bodyPr>
          <a:lstStyle/>
          <a:p>
            <a:r>
              <a:rPr lang="uk-UA" sz="7200" b="1" i="1" dirty="0">
                <a:solidFill>
                  <a:srgbClr val="CC0099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Безпека  у громадському транспорті</a:t>
            </a:r>
          </a:p>
        </p:txBody>
      </p:sp>
      <p:pic>
        <p:nvPicPr>
          <p:cNvPr id="1026" name="Picture 2" descr="В Ужгороді запускають новий автобусний маршрут №11Б — Cуспільне Ужгород">
            <a:extLst>
              <a:ext uri="{FF2B5EF4-FFF2-40B4-BE49-F238E27FC236}">
                <a16:creationId xmlns:a16="http://schemas.microsoft.com/office/drawing/2014/main" id="{EE99FEEC-69A9-486F-B6FB-E36C819BE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9" y="1271234"/>
            <a:ext cx="3636816" cy="203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 Ужгород приїхали чотири автобуси &quot;Електрон&quot; — Cуспільне Ужгород">
            <a:extLst>
              <a:ext uri="{FF2B5EF4-FFF2-40B4-BE49-F238E27FC236}">
                <a16:creationId xmlns:a16="http://schemas.microsoft.com/office/drawing/2014/main" id="{316BB870-B223-4AE2-811C-1EA045082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21382"/>
            <a:ext cx="3636818" cy="203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Відділ транспорту Ужгородської... - Ужгородська міська рада | Facebook">
            <a:extLst>
              <a:ext uri="{FF2B5EF4-FFF2-40B4-BE49-F238E27FC236}">
                <a16:creationId xmlns:a16="http://schemas.microsoft.com/office/drawing/2014/main" id="{C5565C2B-5F9E-4290-AF11-C9386D959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70" y="3155512"/>
            <a:ext cx="2756993" cy="183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Затримка поїздів на Закарпатті: в Укрзалізниці оприлюднили оновлену  інформацію про рейси — Cуспільне Ужгород">
            <a:extLst>
              <a:ext uri="{FF2B5EF4-FFF2-40B4-BE49-F238E27FC236}">
                <a16:creationId xmlns:a16="http://schemas.microsoft.com/office/drawing/2014/main" id="{99C70F9F-70E8-46F3-8129-7328406A9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227" y="1357276"/>
            <a:ext cx="3926774" cy="2206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Ужгородська дитяча залізниця перейшла в комунальну власність міста — Центр  транспортних стратегій">
            <a:extLst>
              <a:ext uri="{FF2B5EF4-FFF2-40B4-BE49-F238E27FC236}">
                <a16:creationId xmlns:a16="http://schemas.microsoft.com/office/drawing/2014/main" id="{F478EF72-D009-4396-A4EC-F1A9A89CF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227" y="4244912"/>
            <a:ext cx="3926773" cy="261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У зв'язку зі введенням в експлуатацію Бескидського тунелю низка поїздів у  напрямку Закарпаття курсуватиме за зміненим маршрутом @ Закарпаття онлайн">
            <a:extLst>
              <a:ext uri="{FF2B5EF4-FFF2-40B4-BE49-F238E27FC236}">
                <a16:creationId xmlns:a16="http://schemas.microsoft.com/office/drawing/2014/main" id="{AB2818D8-336F-4E1F-886B-899E3F4B8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039" y="3155512"/>
            <a:ext cx="2853906" cy="183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В Ужгороді розробили візуалізацію схеми руху громадського транспорту @  Закарпаття онлайн">
            <a:extLst>
              <a:ext uri="{FF2B5EF4-FFF2-40B4-BE49-F238E27FC236}">
                <a16:creationId xmlns:a16="http://schemas.microsoft.com/office/drawing/2014/main" id="{B4B950E4-6C4A-43D4-BFAA-987220FF5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67" y="1951166"/>
            <a:ext cx="4940135" cy="381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797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72393C-6E77-40DB-94DB-A7B038769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83" y="0"/>
            <a:ext cx="12037017" cy="315436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ВЕСТИБЮЛІ ТА НА ЕСКАЛАТОРІ МЕТРОПОЛІТЕНУ</a:t>
            </a:r>
            <a:br>
              <a:rPr lang="ru-RU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C2B4E5-BD62-998B-E984-B061BC83B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7180"/>
            <a:ext cx="12037017" cy="528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11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655" y="274637"/>
            <a:ext cx="11873345" cy="2066781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Україні метро є у Києві, Харкові та Дніпрі. Вестибюль метрополітену обладнано автоматами та касами для продажу проїзних документів і пропускними пунктами. На видноті розміщено схему метрополітену. Вона допоможе визначити, як доїхати до потрібної станції, де слід зробити пересадку. У вестибюлі завжди є черговий/чергова. За потреби до нього можна звернутися по допомогу.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188B95-9848-E892-6BB9-CB2322C53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55" y="2792413"/>
            <a:ext cx="5715000" cy="37909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0E7F11-57FD-21D0-4046-6E2A50D32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355" y="2792413"/>
            <a:ext cx="6068290" cy="411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10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6C68E8-7524-922B-9BA8-B6A6F8CDF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7" y="0"/>
            <a:ext cx="10377055" cy="687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58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17517"/>
            <a:ext cx="12041579" cy="2101932"/>
          </a:xfrm>
        </p:spPr>
        <p:txBody>
          <a:bodyPr>
            <a:normAutofit fontScale="90000"/>
          </a:bodyPr>
          <a:lstStyle/>
          <a:p>
            <a:b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1.Не можна бігти по ескалатору.</a:t>
            </a:r>
            <a:b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2.Свої речі можна ставити на поручень.</a:t>
            </a:r>
            <a:b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3.Не можна заходити за обмежувальну лінію.</a:t>
            </a:r>
            <a:b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4.На ескалаторі треба стояти зліва.</a:t>
            </a:r>
            <a:b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1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5.На платформі можна бігати та гратися.</a:t>
            </a:r>
            <a:b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2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424EB1-F9B8-8382-B4C7-498122BD1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837" y="3100171"/>
            <a:ext cx="3847606" cy="2927722"/>
          </a:xfrm>
          <a:prstGeom prst="rect">
            <a:avLst/>
          </a:prstGeom>
        </p:spPr>
      </p:pic>
      <p:pic>
        <p:nvPicPr>
          <p:cNvPr id="4098" name="Picture 2" descr="Лондонский метрополитен: moskvameniaetsy — LiveJournal">
            <a:extLst>
              <a:ext uri="{FF2B5EF4-FFF2-40B4-BE49-F238E27FC236}">
                <a16:creationId xmlns:a16="http://schemas.microsoft.com/office/drawing/2014/main" id="{E2FDBF4B-43FE-4B05-985C-20FBF0142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70063"/>
            <a:ext cx="3289465" cy="458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Лондон - інтерактивний метро гід. Схема, карта, ціна та час роботи.">
            <a:extLst>
              <a:ext uri="{FF2B5EF4-FFF2-40B4-BE49-F238E27FC236}">
                <a16:creationId xmlns:a16="http://schemas.microsoft.com/office/drawing/2014/main" id="{75A3D3C1-7955-4058-A293-0CF983427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234" y="2475170"/>
            <a:ext cx="5165766" cy="438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825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29365-BD4B-D147-DBFC-4DDBD8B0A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655" y="274637"/>
            <a:ext cx="11873345" cy="2814927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ПЛАТФОРМІ й У ВАГОНІ МЕТРО</a:t>
            </a:r>
            <a:br>
              <a:rPr lang="uk-UA" sz="4000" b="1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очікуванні поїзда на пероні метро збирається чимало пасажирів. </a:t>
            </a:r>
            <a:r>
              <a:rPr lang="uk-UA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000" b="1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покійна поведінка - запорука їхньої безпеки.</a:t>
            </a:r>
            <a:b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43FF98-5655-9B96-B5D1-E4EDE702D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551" y="2810844"/>
            <a:ext cx="8784864" cy="393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352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CC35B-1292-9B38-BA2B-E2DE15472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uk-UA" sz="72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вагоні</a:t>
            </a:r>
            <a:endParaRPr lang="uk-UA" sz="4800" dirty="0">
              <a:solidFill>
                <a:srgbClr val="CC0099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DA9C4C-0E35-1396-BD51-AC1A97C0A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8252" y="1417638"/>
            <a:ext cx="5393748" cy="54403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19B1E1-71ED-94DD-46B3-D26B8A2EF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5457"/>
            <a:ext cx="6863491" cy="458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60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8FF23-E9CF-4110-4ADD-07385203A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платформі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DC857F87-1F6F-9C32-7A6C-6ABF90EED2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254" y="1626599"/>
            <a:ext cx="4585855" cy="53805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9935F0-BF3E-23C3-60C3-FEF1A3007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490" y="1714500"/>
            <a:ext cx="7287491" cy="48688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123413-F0D3-ADCF-0EAC-32E01544A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7242" y="1626598"/>
            <a:ext cx="7274758" cy="4956763"/>
          </a:xfrm>
          <a:prstGeom prst="rect">
            <a:avLst/>
          </a:prstGeom>
        </p:spPr>
      </p:pic>
      <p:pic>
        <p:nvPicPr>
          <p:cNvPr id="7" name="Місце для вмісту 3">
            <a:extLst>
              <a:ext uri="{FF2B5EF4-FFF2-40B4-BE49-F238E27FC236}">
                <a16:creationId xmlns:a16="http://schemas.microsoft.com/office/drawing/2014/main" id="{AA7C5B7F-853D-A1C9-4BFF-3C83EE095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1626598"/>
            <a:ext cx="4585855" cy="538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411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D5A324-FFE8-03D9-216B-2707D279F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7765"/>
            <a:ext cx="10972800" cy="1143000"/>
          </a:xfrm>
        </p:spPr>
        <p:txBody>
          <a:bodyPr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uk-UA" sz="6600" b="1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Запам'ятайте!</a:t>
            </a:r>
            <a:br>
              <a:rPr kumimoji="0" lang="uk-UA" sz="6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uk-UA" sz="6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52661DB-A526-BE33-FC7E-CE0B44A64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17" y="644243"/>
            <a:ext cx="11845637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uk-UA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b="1" i="0" dirty="0">
              <a:solidFill>
                <a:srgbClr val="CC009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1.Не можна заходити за обмежувальну лінію на платформі (</a:t>
            </a:r>
            <a:r>
              <a:rPr lang="uk-UA" b="1" i="0" dirty="0" err="1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</a:t>
            </a:r>
            <a:r>
              <a:rPr lang="uk-UA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15).</a:t>
            </a:r>
          </a:p>
          <a:p>
            <a:pPr marL="0" indent="0" algn="just">
              <a:buNone/>
            </a:pPr>
            <a:r>
              <a:rPr lang="uk-UA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2.На платформі метрополітену заборонено грати в рухливі ігри.</a:t>
            </a:r>
          </a:p>
          <a:p>
            <a:pPr marL="0" indent="0" algn="just">
              <a:buNone/>
            </a:pPr>
            <a:r>
              <a:rPr lang="uk-UA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3.У вагоні треба сидіти або стояти, міцно тримаючись за поручні (</a:t>
            </a:r>
            <a:r>
              <a:rPr lang="uk-UA" b="1" i="0" dirty="0" err="1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</a:t>
            </a:r>
            <a:r>
              <a:rPr lang="uk-UA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16).</a:t>
            </a:r>
          </a:p>
          <a:p>
            <a:pPr marL="0" indent="0" algn="just">
              <a:buNone/>
            </a:pPr>
            <a:r>
              <a:rPr lang="uk-UA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Якщо у вагоні відчувається запах диму, слід негайно повідомити про це машиністові. для цього в кожному вагоні є кнопка зв'язку з машиністом</a:t>
            </a:r>
          </a:p>
          <a:p>
            <a:pPr marL="0" indent="0">
              <a:buNone/>
            </a:pPr>
            <a:b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9F3660-DF01-6469-49DA-B2CE9CC5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981" y="3309607"/>
            <a:ext cx="3365790" cy="394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6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28725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 знати, які місця у громадському транспорті</a:t>
            </a:r>
          </a:p>
          <a:p>
            <a:pPr marL="0" indent="0" algn="ctr">
              <a:buNone/>
            </a:pPr>
            <a:r>
              <a:rPr lang="uk-UA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найбільш безпечними.</a:t>
            </a:r>
          </a:p>
          <a:p>
            <a:pPr marL="0" indent="0" algn="ctr">
              <a:buNone/>
            </a:pPr>
            <a:r>
              <a:rPr lang="uk-UA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Керуватися нормами безпечної та етичної поведінки</a:t>
            </a:r>
          </a:p>
          <a:p>
            <a:pPr marL="0" indent="0" algn="ctr">
              <a:buNone/>
            </a:pPr>
            <a:r>
              <a:rPr lang="uk-UA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громадському транспорті.</a:t>
            </a:r>
            <a:endParaRPr lang="uk-UA" b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Розклад автобуса 38 в Ужгороді">
            <a:extLst>
              <a:ext uri="{FF2B5EF4-FFF2-40B4-BE49-F238E27FC236}">
                <a16:creationId xmlns:a16="http://schemas.microsoft.com/office/drawing/2014/main" id="{51DA618C-C743-4245-9C31-1E5DAA014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10544"/>
            <a:ext cx="4465341" cy="2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омунальне Підприємство &quot;Ужгородський муніципальний транспорт&quot;">
            <a:extLst>
              <a:ext uri="{FF2B5EF4-FFF2-40B4-BE49-F238E27FC236}">
                <a16:creationId xmlns:a16="http://schemas.microsoft.com/office/drawing/2014/main" id="{5CA79062-F904-4E1C-AA1D-807056D87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596" y="3429000"/>
            <a:ext cx="305440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Нові автобуси комунального підприємства &quot;Ужгородський муніципальний  транспорт&quot; виїхали сьогодні на маршрут №18. Як ми вже інформували, цей  маршрут – новий і так званий наскрізний: їздить із найбільш  багатонаселеного Нового району Ужгорода через">
            <a:extLst>
              <a:ext uri="{FF2B5EF4-FFF2-40B4-BE49-F238E27FC236}">
                <a16:creationId xmlns:a16="http://schemas.microsoft.com/office/drawing/2014/main" id="{62E29E5C-8386-4BF8-9E0B-7804C5A8EC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311" y="3536788"/>
            <a:ext cx="3953926" cy="26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13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1" y="0"/>
            <a:ext cx="12039600" cy="3993776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мадс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en-US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пасажирс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рту, яки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en-US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uk-UA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800" b="1" dirty="0" err="1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визначеними</a:t>
            </a:r>
            <a: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маршрутами.</a:t>
            </a:r>
            <a:b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Незвичайні уроки для школярів в автобусах проводять в Ужгороді">
            <a:extLst>
              <a:ext uri="{FF2B5EF4-FFF2-40B4-BE49-F238E27FC236}">
                <a16:creationId xmlns:a16="http://schemas.microsoft.com/office/drawing/2014/main" id="{EA0C60F5-21FB-4AD1-8A73-AFD436DFD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95752"/>
            <a:ext cx="5951568" cy="386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Нові автобусні маршрути в Ужгороді - графік роботи - як їздитимуть  маршрутки 2025 - ZAXID.NET">
            <a:extLst>
              <a:ext uri="{FF2B5EF4-FFF2-40B4-BE49-F238E27FC236}">
                <a16:creationId xmlns:a16="http://schemas.microsoft.com/office/drawing/2014/main" id="{E0536066-0C17-4E9C-AB9E-38741F9B9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68" y="3131418"/>
            <a:ext cx="6240432" cy="372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460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4E77A-2EB7-1AB0-BDAD-AFD723298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6000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 громадського транспорту в різних містах України і світу</a:t>
            </a:r>
            <a:endParaRPr lang="uk-UA" sz="6000" b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6A2AA3B-620B-3531-CCFB-833DCB6C14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7855" y="1600200"/>
            <a:ext cx="852054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54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182"/>
            <a:ext cx="12192000" cy="2343151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 салону громадського транспорту</a:t>
            </a:r>
            <a:br>
              <a:rPr lang="ru-RU" sz="4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жаль, на дорогах нерідко </a:t>
            </a:r>
            <a:r>
              <a:rPr lang="uk-UA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трапляються</a:t>
            </a:r>
            <a:r>
              <a:rPr lang="ru-RU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дорожньо-транспортні</a:t>
            </a:r>
            <a:r>
              <a:rPr lang="ru-RU" sz="40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пригоди (ДТП). </a:t>
            </a:r>
            <a:r>
              <a:rPr lang="ru-RU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uk-UA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знати, які місця у транспорті (за статистикою) є найбільш безпечними.</a:t>
            </a:r>
            <a:endParaRPr lang="ru-RU" sz="4800" b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94BFBFF-12C7-A47F-8606-7495B27C8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1" y="2405333"/>
            <a:ext cx="6276111" cy="474825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BF02BB-DDDC-9C9D-6C2D-44BEF919D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782" y="2465277"/>
            <a:ext cx="5185931" cy="474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72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57B5E1-ADC5-1B31-F3A6-9E92F91D0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674" y="0"/>
            <a:ext cx="13120255" cy="67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51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73319"/>
            <a:ext cx="12191999" cy="4202319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В ЕЛЕКТРОТРАНСПОРТІ</a:t>
            </a:r>
            <a:b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Подорожуючи різними містами України і світу, ми повинні вміти користуватись різними видами транспорту.</a:t>
            </a:r>
            <a:br>
              <a:rPr lang="ru-RU" sz="2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Міський електротранспорт - це насамперед тролейбуси і трамваї. Вони вважаються безпечнішими від автобусів, тому що рухаються по рейках або вздовж електропроводів і мають ширші та зручніші двері та проходи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BDAE1C-68F3-66A4-1048-D09BE121F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7" y="2944091"/>
            <a:ext cx="8021782" cy="391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6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485" y="34871"/>
            <a:ext cx="12192001" cy="3261361"/>
          </a:xfrm>
        </p:spPr>
        <p:txBody>
          <a:bodyPr>
            <a:noAutofit/>
          </a:bodyPr>
          <a:lstStyle/>
          <a:p>
            <a:r>
              <a:rPr lang="uk-UA" sz="2400" b="1" i="0" dirty="0">
                <a:solidFill>
                  <a:srgbClr val="CC009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 за деяких обставин вагони електротранспорту можуть опинитися під напругою. Якщо ви побачили, що з-під коліс тролейбуса сиплються іскри, або помітили, як хтось зойкнув, торкнувшись металевого поручня, попередьте про це усіх. Не заходьте у вагон, а коли ви вже в ньому, постарайтеся якнайшвидше вийти, не торкаючись металевих частин: поручнів, корпусу, дверей.</a:t>
            </a:r>
            <a:b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FC10AC-E809-CA3F-E2C6-76B901913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3" y="2357957"/>
            <a:ext cx="6000058" cy="45000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7DE729-EB45-CE5D-A126-C3C8A737D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920" y="2541320"/>
            <a:ext cx="5709080" cy="428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3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B258C-A8CD-4C26-B987-66D04E024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959" y="310171"/>
            <a:ext cx="11820041" cy="1709145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Намагайтеся діяти обережно, не штовхати інших пасажирів, адже вони можуть не встояти на ногах і постраждати від ураження електричним струмом.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557D099-5942-1388-9659-1F8BF1F48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281" y="2179119"/>
            <a:ext cx="8721437" cy="467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2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2043</TotalTime>
  <Words>480</Words>
  <Application>Microsoft Office PowerPoint</Application>
  <PresentationFormat>Широкий екран</PresentationFormat>
  <Paragraphs>24</Paragraphs>
  <Slides>17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Calibri</vt:lpstr>
      <vt:lpstr>Gabriola</vt:lpstr>
      <vt:lpstr>Times New Roman</vt:lpstr>
      <vt:lpstr>Тема Office</vt:lpstr>
      <vt:lpstr>Безпека  у громадському транспорті</vt:lpstr>
      <vt:lpstr>Презентація PowerPoint</vt:lpstr>
      <vt:lpstr>Громадський транспорт - це різновид пасажирського транспорту, який надає послуги з перевезення людей за визначеними маршрутами.  </vt:lpstr>
      <vt:lpstr>Види громадського транспорту в різних містах України і світу</vt:lpstr>
      <vt:lpstr>Безпека салону громадського транспорту  На жаль, на дорогах нерідко трапляються дорожньо-транспортні пригоди (ДТП). Тому важливо знати, які місця у транспорті (за статистикою) є найбільш безпечними.</vt:lpstr>
      <vt:lpstr>Презентація PowerPoint</vt:lpstr>
      <vt:lpstr>ПРАВИЛА ПОВЕДІНКИ В ЕЛЕКТРОТРАНСПОРТІ Подорожуючи різними містами України і світу, ми повинні вміти користуватись різними видами транспорту. Міський електротранспорт - це насамперед тролейбуси і трамваї. Вони вважаються безпечнішими від автобусів, тому що рухаються по рейках або вздовж електропроводів і мають ширші та зручніші двері та проходи</vt:lpstr>
      <vt:lpstr>Однак за деяких обставин вагони електротранспорту можуть опинитися під напругою. Якщо ви побачили, що з-під коліс тролейбуса сиплються іскри, або помітили, як хтось зойкнув, торкнувшись металевого поручня, попередьте про це усіх. Не заходьте у вагон, а коли ви вже в ньому, постарайтеся якнайшвидше вийти, не торкаючись металевих частин: поручнів, корпусу, дверей.   </vt:lpstr>
      <vt:lpstr>Намагайтеся діяти обережно, не штовхати інших пасажирів, адже вони можуть не встояти на ногах і постраждати від ураження електричним струмом.</vt:lpstr>
      <vt:lpstr>У ВЕСТИБЮЛІ ТА НА ЕСКАЛАТОРІ МЕТРОПОЛІТЕНУ  </vt:lpstr>
      <vt:lpstr>В Україні метро є у Києві, Харкові та Дніпрі. Вестибюль метрополітену обладнано автоматами та касами для продажу проїзних документів і пропускними пунктами. На видноті розміщено схему метрополітену. Вона допоможе визначити, як доїхати до потрібної станції, де слід зробити пересадку. У вестибюлі завжди є черговий/чергова. За потреби до нього можна звернутися по допомогу.</vt:lpstr>
      <vt:lpstr>Презентація PowerPoint</vt:lpstr>
      <vt:lpstr> 1.Не можна бігти по ескалатору. 2.Свої речі можна ставити на поручень. 3.Не можна заходити за обмежувальну лінію. 4.На ескалаторі треба стояти зліва. 5.На платформі можна бігати та гратися.   </vt:lpstr>
      <vt:lpstr>НА ПЛАТФОРМІ й У ВАГОНІ МЕТРО В очікуванні поїзда на пероні метро збирається чимало пасажирів. Спокійна поведінка - запорука їхньої безпеки. </vt:lpstr>
      <vt:lpstr>У вагоні</vt:lpstr>
      <vt:lpstr>На платформі</vt:lpstr>
      <vt:lpstr>Запам'ятайте!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Біогеохімічні цикли як необхадна умова існування біосфери</dc:title>
  <dc:creator>Павло Пантелеєнко</dc:creator>
  <cp:lastModifiedBy>Kabinet25</cp:lastModifiedBy>
  <cp:revision>208</cp:revision>
  <dcterms:created xsi:type="dcterms:W3CDTF">2020-01-26T12:45:58Z</dcterms:created>
  <dcterms:modified xsi:type="dcterms:W3CDTF">2025-05-15T07:29:33Z</dcterms:modified>
</cp:coreProperties>
</file>